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44" r:id="rId4"/>
    <p:sldMasterId id="2147483756" r:id="rId5"/>
  </p:sldMasterIdLst>
  <p:notesMasterIdLst>
    <p:notesMasterId r:id="rId18"/>
  </p:notesMasterIdLst>
  <p:sldIdLst>
    <p:sldId id="301" r:id="rId6"/>
    <p:sldId id="289" r:id="rId7"/>
    <p:sldId id="300" r:id="rId8"/>
    <p:sldId id="268" r:id="rId9"/>
    <p:sldId id="298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Angsana New" pitchFamily="18" charset="-34"/>
      <p:regular r:id="rId25"/>
      <p:bold r:id="rId26"/>
      <p:italic r:id="rId27"/>
      <p:boldItalic r:id="rId28"/>
    </p:embeddedFont>
    <p:embeddedFont>
      <p:font typeface="Cordia New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84424CAE-AFFD-41D2-9868-B37CB848B811}" type="presOf" srcId="{79226287-520D-43F5-9061-255C7007186F}" destId="{4B746535-7163-4E61-B4F9-6A9B29FE2145}" srcOrd="0" destOrd="0" presId="urn:microsoft.com/office/officeart/2008/layout/VerticalCurvedList"/>
    <dgm:cxn modelId="{4B400362-8712-42D2-AC9F-90DBECE80893}" type="presOf" srcId="{AA934767-E23F-42B2-807D-DB37F024A455}" destId="{5058BCC7-7177-44DF-9603-F9808E5B2B03}" srcOrd="0" destOrd="0" presId="urn:microsoft.com/office/officeart/2008/layout/VerticalCurvedList"/>
    <dgm:cxn modelId="{628377A3-5840-4338-B473-738A7BA87DEB}" type="presOf" srcId="{FDD31DE3-4084-4E58-865E-7CFD6CFCF4DB}" destId="{956DDD72-A576-4035-9C69-EF06BB4BC77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DD615929-B2A0-41A4-9A1D-AB33BF52DBD3}" type="presOf" srcId="{40107646-1933-4547-912A-EDB8D92611F2}" destId="{80470720-9393-426E-9FDB-1F48EDE4B116}" srcOrd="0" destOrd="0" presId="urn:microsoft.com/office/officeart/2008/layout/VerticalCurvedList"/>
    <dgm:cxn modelId="{20E563D7-FE7F-4C1A-AC50-3C61EC17C107}" type="presOf" srcId="{10C5BBA3-8843-4ED3-81EA-5A069B9459CC}" destId="{91F1559B-778F-4B2B-8AD4-8E5AB4FE5CD9}" srcOrd="0" destOrd="0" presId="urn:microsoft.com/office/officeart/2008/layout/VerticalCurvedList"/>
    <dgm:cxn modelId="{C6CCFF17-BCC8-4F6E-9D20-31A9CA3C2A02}" type="presOf" srcId="{483DA720-01B6-4DFD-9537-846FCDEB4B14}" destId="{D2057EE9-CB37-4787-B711-297D7FB5DCC1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99BC4B20-68FB-4B02-8109-1E2C3645CB29}" type="presParOf" srcId="{956DDD72-A576-4035-9C69-EF06BB4BC779}" destId="{2A5869B4-C8BF-414A-A64E-A4815EB002C8}" srcOrd="0" destOrd="0" presId="urn:microsoft.com/office/officeart/2008/layout/VerticalCurvedList"/>
    <dgm:cxn modelId="{C00A0AD1-6F18-451C-9D36-F5E3A22583FD}" type="presParOf" srcId="{2A5869B4-C8BF-414A-A64E-A4815EB002C8}" destId="{728FD890-C06F-4834-906D-049B517FA0BF}" srcOrd="0" destOrd="0" presId="urn:microsoft.com/office/officeart/2008/layout/VerticalCurvedList"/>
    <dgm:cxn modelId="{DF1766DF-52BF-4215-9216-1E202D71678E}" type="presParOf" srcId="{728FD890-C06F-4834-906D-049B517FA0BF}" destId="{A520AE1F-0FB5-4E4E-A696-3B0FC1CC0FCF}" srcOrd="0" destOrd="0" presId="urn:microsoft.com/office/officeart/2008/layout/VerticalCurvedList"/>
    <dgm:cxn modelId="{C8743AC6-2E60-419A-B55A-56FB4F3FD0DB}" type="presParOf" srcId="{728FD890-C06F-4834-906D-049B517FA0BF}" destId="{80470720-9393-426E-9FDB-1F48EDE4B116}" srcOrd="1" destOrd="0" presId="urn:microsoft.com/office/officeart/2008/layout/VerticalCurvedList"/>
    <dgm:cxn modelId="{47DDFE7B-17EA-4F5A-A644-DE29FEB33995}" type="presParOf" srcId="{728FD890-C06F-4834-906D-049B517FA0BF}" destId="{07BE14D0-94AC-4551-AAAB-A777DB8E678E}" srcOrd="2" destOrd="0" presId="urn:microsoft.com/office/officeart/2008/layout/VerticalCurvedList"/>
    <dgm:cxn modelId="{4F57EA7D-735B-47F5-B8D6-919B7C31E903}" type="presParOf" srcId="{728FD890-C06F-4834-906D-049B517FA0BF}" destId="{8AA78146-CC74-4131-837C-28852763C522}" srcOrd="3" destOrd="0" presId="urn:microsoft.com/office/officeart/2008/layout/VerticalCurvedList"/>
    <dgm:cxn modelId="{7466C962-F64F-4588-B4E4-995FE792C8A8}" type="presParOf" srcId="{2A5869B4-C8BF-414A-A64E-A4815EB002C8}" destId="{4B746535-7163-4E61-B4F9-6A9B29FE2145}" srcOrd="1" destOrd="0" presId="urn:microsoft.com/office/officeart/2008/layout/VerticalCurvedList"/>
    <dgm:cxn modelId="{05E7136D-8285-4EB4-BE84-0B2C20AB581D}" type="presParOf" srcId="{2A5869B4-C8BF-414A-A64E-A4815EB002C8}" destId="{6C70B4F8-7AE9-4671-BE22-3EC7DC691DEB}" srcOrd="2" destOrd="0" presId="urn:microsoft.com/office/officeart/2008/layout/VerticalCurvedList"/>
    <dgm:cxn modelId="{7AC7AEDA-1319-4DAC-97F8-A14FBC4DC3F1}" type="presParOf" srcId="{6C70B4F8-7AE9-4671-BE22-3EC7DC691DEB}" destId="{7468B1C5-24F9-4F8B-BA48-C32194A7A775}" srcOrd="0" destOrd="0" presId="urn:microsoft.com/office/officeart/2008/layout/VerticalCurvedList"/>
    <dgm:cxn modelId="{DFEE039D-096A-4668-B556-3667A50B861A}" type="presParOf" srcId="{2A5869B4-C8BF-414A-A64E-A4815EB002C8}" destId="{5058BCC7-7177-44DF-9603-F9808E5B2B03}" srcOrd="3" destOrd="0" presId="urn:microsoft.com/office/officeart/2008/layout/VerticalCurvedList"/>
    <dgm:cxn modelId="{4CDFBED6-944C-45C6-ADF9-8C8343C7372B}" type="presParOf" srcId="{2A5869B4-C8BF-414A-A64E-A4815EB002C8}" destId="{1C48D559-D1C7-441A-97C5-C30838046CFA}" srcOrd="4" destOrd="0" presId="urn:microsoft.com/office/officeart/2008/layout/VerticalCurvedList"/>
    <dgm:cxn modelId="{E4A60084-F262-49B9-994D-4BEF48553B84}" type="presParOf" srcId="{1C48D559-D1C7-441A-97C5-C30838046CFA}" destId="{4085F5B9-10B2-4E24-B89D-55181A46C7FB}" srcOrd="0" destOrd="0" presId="urn:microsoft.com/office/officeart/2008/layout/VerticalCurvedList"/>
    <dgm:cxn modelId="{775B2AF1-4A39-4EDA-B3D9-F5BC0B08C9B9}" type="presParOf" srcId="{2A5869B4-C8BF-414A-A64E-A4815EB002C8}" destId="{D2057EE9-CB37-4787-B711-297D7FB5DCC1}" srcOrd="5" destOrd="0" presId="urn:microsoft.com/office/officeart/2008/layout/VerticalCurvedList"/>
    <dgm:cxn modelId="{465D6B0B-5AA9-4EB6-B7C0-2C171E3DFD3F}" type="presParOf" srcId="{2A5869B4-C8BF-414A-A64E-A4815EB002C8}" destId="{4EFCE077-AB2E-4993-AD91-701563C1606C}" srcOrd="6" destOrd="0" presId="urn:microsoft.com/office/officeart/2008/layout/VerticalCurvedList"/>
    <dgm:cxn modelId="{B5E8E562-DA2C-4BE2-8A45-27E4DBD8B4DD}" type="presParOf" srcId="{4EFCE077-AB2E-4993-AD91-701563C1606C}" destId="{AD907C0F-C32F-4A5E-82D6-8E2D52B50020}" srcOrd="0" destOrd="0" presId="urn:microsoft.com/office/officeart/2008/layout/VerticalCurvedList"/>
    <dgm:cxn modelId="{E6CD4E73-8E11-469F-BB0F-E430A7F7CC07}" type="presParOf" srcId="{2A5869B4-C8BF-414A-A64E-A4815EB002C8}" destId="{91F1559B-778F-4B2B-8AD4-8E5AB4FE5CD9}" srcOrd="7" destOrd="0" presId="urn:microsoft.com/office/officeart/2008/layout/VerticalCurvedList"/>
    <dgm:cxn modelId="{73B1303F-8CD6-476A-A65D-DB503236D119}" type="presParOf" srcId="{2A5869B4-C8BF-414A-A64E-A4815EB002C8}" destId="{963136E7-341A-4C14-8BBA-290A2F0F88B4}" srcOrd="8" destOrd="0" presId="urn:microsoft.com/office/officeart/2008/layout/VerticalCurvedList"/>
    <dgm:cxn modelId="{A06550BE-C3F7-40C2-8728-4B8013CBA24E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75386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1899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6094351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57979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423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17156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0256993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64625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69163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565380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98266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92114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1_1.3.2.1%20&#3585;&#3634;&#3619;&#3592;&#3633;&#3604;&#3585;&#3634;&#3619;&#3629;&#3634;&#3588;&#3634;&#3619;%20&#3626;&#3606;&#3634;&#3609;&#3607;&#3637;&#3656;%20_5&#3614;&#3618;60.pdf" TargetMode="External"/><Relationship Id="rId2" Type="http://schemas.openxmlformats.org/officeDocument/2006/relationships/hyperlink" Target="&#3611;&#3619;&#3632;&#3585;&#3629;&#3610;%20powerpiont_2561/&#3627;&#3617;&#3623;&#3604;%201_1.3.2.1%20&#3585;&#3634;&#3619;&#3592;&#3633;&#3604;&#3585;&#3634;&#3619;&#3629;&#3634;&#3588;&#3634;&#3619;&#3626;&#3606;&#3634;&#3609;&#3607;&#3637;&#3656;_Final%2017.10.17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hyperlink" Target="&#3611;&#3619;&#3632;&#3585;&#3629;&#3610;%20powerpiont_2561/&#3627;&#3617;&#3623;&#3604;%201_1.3.2.2%20&#3648;&#3585;&#3603;&#3601;&#3660;%20GREEN&amp;CLEAN%20_5&#3614;&#3618;60.pdf" TargetMode="External"/><Relationship Id="rId4" Type="http://schemas.openxmlformats.org/officeDocument/2006/relationships/hyperlink" Target="&#3611;&#3619;&#3632;&#3585;&#3629;&#3610;%20powerpiont_2561/&#3627;&#3617;&#3623;&#3604;%201_1.3.2.2%20GREEN%20AND%20CLEAN_Final%2017.10.17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1_1.3.2.2%20GREEN%20AND%20CLEAN_Final%2017.10.17.pdf" TargetMode="External"/><Relationship Id="rId2" Type="http://schemas.openxmlformats.org/officeDocument/2006/relationships/hyperlink" Target="&#3611;&#3619;&#3632;&#3585;&#3629;&#3610;%20powerpiont_2561/&#3627;&#3617;&#3623;&#3604;%201_1.3.2.1%20&#3585;&#3634;&#3619;&#3592;&#3633;&#3604;&#3585;&#3634;&#3619;&#3629;&#3634;&#3588;&#3634;&#3619;&#3626;&#3606;&#3634;&#3609;&#3607;&#3637;&#3656;_Final%2017.10.17.pdf" TargetMode="Externa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462707953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135632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latin typeface="Angsana New" pitchFamily="18" charset="-34"/>
                <a:cs typeface="Angsana New" pitchFamily="18" charset="-34"/>
              </a:rPr>
              <a:t>2 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346420" y="3548630"/>
            <a:ext cx="4545876" cy="111564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1">
              <a:lnSpc>
                <a:spcPts val="1500"/>
              </a:lnSpc>
            </a:pP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สำคัญ</a:t>
            </a:r>
            <a:endParaRPr lang="en-US" sz="1400" dirty="0" smtClean="0">
              <a:latin typeface="Angsana New" pitchFamily="18" charset="-34"/>
              <a:cs typeface="Angsana New" pitchFamily="18" charset="-34"/>
            </a:endParaRPr>
          </a:p>
          <a:p>
            <a:pPr lvl="1">
              <a:lnSpc>
                <a:spcPts val="1500"/>
              </a:lnSpc>
            </a:pP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       1.3.2 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400" dirty="0">
                <a:latin typeface="Angsana New" pitchFamily="18" charset="-34"/>
                <a:cs typeface="Angsana New" pitchFamily="18" charset="-34"/>
              </a:rPr>
              <a:t>&amp; </a:t>
            </a: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CLEAN</a:t>
            </a:r>
            <a:endParaRPr lang="th-TH" sz="1400" dirty="0" smtClean="0"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    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1.3.2.1 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การจัดการอาคาร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สถานที่</a:t>
            </a: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สภาพแวดล้อม</a:t>
            </a:r>
            <a:endParaRPr lang="en-US" sz="1400" dirty="0" smtClean="0"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    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1.3.2.2 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เกณฑ์ </a:t>
            </a:r>
            <a:r>
              <a:rPr lang="en-US" sz="1400" dirty="0">
                <a:latin typeface="Angsana New" pitchFamily="18" charset="-34"/>
                <a:cs typeface="Angsana New" pitchFamily="18" charset="-34"/>
              </a:rPr>
              <a:t>GREEN &amp; CLEAN</a:t>
            </a:r>
            <a:endParaRPr lang="en-US" sz="1400" dirty="0" smtClean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1063597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8020742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063597" y="873148"/>
            <a:ext cx="6957145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29324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6051439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>
            <a:off x="4459724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31" idx="2"/>
          </p:cNvCxnSpPr>
          <p:nvPr/>
        </p:nvCxnSpPr>
        <p:spPr>
          <a:xfrm flipV="1">
            <a:off x="6892296" y="3262400"/>
            <a:ext cx="1246808" cy="84405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endCxn id="25" idx="2"/>
          </p:cNvCxnSpPr>
          <p:nvPr/>
        </p:nvCxnSpPr>
        <p:spPr>
          <a:xfrm flipV="1">
            <a:off x="4459724" y="3260401"/>
            <a:ext cx="0" cy="288229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30" idx="2"/>
          </p:cNvCxnSpPr>
          <p:nvPr/>
        </p:nvCxnSpPr>
        <p:spPr>
          <a:xfrm flipV="1">
            <a:off x="6164981" y="3260401"/>
            <a:ext cx="0" cy="288230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32" idx="2"/>
          </p:cNvCxnSpPr>
          <p:nvPr/>
        </p:nvCxnSpPr>
        <p:spPr>
          <a:xfrm flipV="1">
            <a:off x="2991296" y="3260401"/>
            <a:ext cx="0" cy="288229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23" idx="2"/>
          </p:cNvCxnSpPr>
          <p:nvPr/>
        </p:nvCxnSpPr>
        <p:spPr>
          <a:xfrm flipH="1" flipV="1">
            <a:off x="1106910" y="3291179"/>
            <a:ext cx="1239510" cy="81527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แผนกลยุทธ์ด้านสุขภาพ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ระบบบริหารจัดการที่สำคัญ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การจัดการอาคารสถานที่ และเกณฑ์  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&amp; CLEAN</a:t>
            </a:r>
          </a:p>
          <a:p>
            <a:pPr marL="108000"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มีการจัดสรรทรัพยากรเพื่อสนับสนุน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ระบบบริการจากแม่ข่าย 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866185" y="1129091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Resources Sharing and Human Development</a:t>
            </a: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139890" y="1129091"/>
            <a:ext cx="2050182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การบริการในชุมชน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การบริการแพทย์แผนไทย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บทบาทของบุคคลและครอบครัว</a:t>
            </a:r>
          </a:p>
          <a:p>
            <a:pPr lvl="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ในการดูแลตนเอง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การจัดการองค์ความรู้</a:t>
            </a: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2182772" y="1129091"/>
            <a:ext cx="161704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ภาคีมีส่วนร่วม</a:t>
            </a:r>
            <a:endParaRPr lang="en-US" sz="14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</a:t>
            </a:r>
            <a:r>
              <a:rPr lang="th-TH" sz="12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และ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0"/>
            <a:r>
              <a:rPr lang="th-TH" sz="12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ผู้</a:t>
            </a:r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มีส่วนได้ส่วนเสีย  </a:t>
            </a:r>
          </a:p>
          <a:p>
            <a:pPr lvl="0"/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800" dirty="0" smtClean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0134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3208528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2"/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lvl="3"/>
            <a:r>
              <a:rPr lang="th-TH" sz="2800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1.3.2.1 </a:t>
            </a:r>
            <a:r>
              <a:rPr lang="th-TH" sz="2800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การจัดการอาคาร สถานที่ 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สภาพแวดล้อม   </a:t>
            </a:r>
            <a:br>
              <a:rPr lang="th-TH" sz="2800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</a:br>
            <a:r>
              <a:rPr lang="th-TH" sz="2800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 </a:t>
            </a:r>
            <a:r>
              <a:rPr lang="en-US" sz="28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PowerPoint</a:t>
            </a:r>
            <a:endParaRPr lang="en-US" sz="2800" dirty="0">
              <a:latin typeface="Angsana New" pitchFamily="18" charset="-34"/>
              <a:cs typeface="Angsana New" pitchFamily="18" charset="-34"/>
            </a:endParaRPr>
          </a:p>
          <a:p>
            <a:pPr lvl="3"/>
            <a:r>
              <a:rPr lang="th-TH" sz="2800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1.3.2.2 เกณฑ์ </a:t>
            </a:r>
            <a:r>
              <a:rPr lang="en-US" sz="2800" dirty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Green and 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Clean</a:t>
            </a:r>
            <a:endParaRPr lang="en-US" sz="2800" dirty="0" smtClean="0">
              <a:latin typeface="Angsana New" pitchFamily="18" charset="-34"/>
              <a:cs typeface="Angsana New" pitchFamily="18" charset="-34"/>
            </a:endParaRPr>
          </a:p>
          <a:p>
            <a:pPr lvl="3"/>
            <a:r>
              <a:rPr lang="en-US" sz="2800" dirty="0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PowerPoint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2800" dirty="0" smtClean="0">
                <a:latin typeface="Angsana New" pitchFamily="18" charset="-34"/>
                <a:cs typeface="Angsana New" pitchFamily="18" charset="-34"/>
              </a:rPr>
            </a:br>
            <a:endParaRPr lang="en-US" sz="2800" dirty="0" smtClean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7139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1 บริหารดี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587142" y="990553"/>
            <a:ext cx="8046720" cy="2308262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800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1.3 ระแบบรายงาน/กระบวนการที่สำคัญ</a:t>
            </a:r>
          </a:p>
          <a:p>
            <a:pPr lvl="1"/>
            <a:r>
              <a:rPr lang="th-TH" sz="2800" dirty="0">
                <a:latin typeface="Angsana New" pitchFamily="18" charset="-34"/>
                <a:cs typeface="Angsana New" pitchFamily="18" charset="-34"/>
              </a:rPr>
              <a:t>1.3  ระบบบริหารจัดการที่สำคัญ</a:t>
            </a:r>
          </a:p>
          <a:p>
            <a:pPr lvl="2"/>
            <a:r>
              <a:rPr lang="th-TH" sz="2800" dirty="0">
                <a:latin typeface="Angsana New" pitchFamily="18" charset="-34"/>
                <a:cs typeface="Angsana New" pitchFamily="18" charset="-34"/>
              </a:rPr>
              <a:t>1.3.2 การจัดการอาคาร สถานที่ สภาพแวดล้อม และเกณฑ์ </a:t>
            </a:r>
            <a:r>
              <a:rPr lang="en-US" sz="2800" dirty="0">
                <a:latin typeface="Angsana New" pitchFamily="18" charset="-34"/>
                <a:cs typeface="Angsana New" pitchFamily="18" charset="-34"/>
              </a:rPr>
              <a:t>Green and Clean</a:t>
            </a:r>
          </a:p>
          <a:p>
            <a:pPr lvl="3"/>
            <a:r>
              <a:rPr lang="en-US" sz="2800" dirty="0">
                <a:latin typeface="Angsana New" pitchFamily="18" charset="-34"/>
                <a:cs typeface="Angsana New" pitchFamily="18" charset="-34"/>
              </a:rPr>
              <a:t>   </a:t>
            </a:r>
            <a:r>
              <a:rPr lang="en-US" sz="2800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1.3.2.1 </a:t>
            </a:r>
            <a:r>
              <a:rPr lang="th-TH" sz="2800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การจัดการอาคารสถานที่ สภาพแวดล้อม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  <a:p>
            <a:pPr lvl="3"/>
            <a:r>
              <a:rPr lang="th-TH" sz="2800" dirty="0">
                <a:latin typeface="Angsana New" pitchFamily="18" charset="-34"/>
                <a:cs typeface="Angsana New" pitchFamily="18" charset="-34"/>
              </a:rPr>
              <a:t>   </a:t>
            </a:r>
            <a:r>
              <a:rPr lang="th-TH" sz="28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1.3.2.2 เกณฑ์ </a:t>
            </a:r>
            <a:r>
              <a:rPr lang="en-US" sz="2800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GREEN &amp; CLEAN</a:t>
            </a:r>
            <a:endParaRPr lang="en-US" sz="2800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7139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2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588</TotalTime>
  <Words>785</Words>
  <Application>Microsoft Office PowerPoint</Application>
  <PresentationFormat>นำเสนอทางหน้าจอ (16:9)</PresentationFormat>
  <Paragraphs>109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</vt:lpstr>
      <vt:lpstr>Calibri Light</vt:lpstr>
      <vt:lpstr>Wingdings</vt:lpstr>
      <vt:lpstr>Angsana New</vt:lpstr>
      <vt:lpstr>Cordia New</vt:lpstr>
      <vt:lpstr>ชุดรูปแบบของ Office</vt:lpstr>
      <vt:lpstr>10_ชุดรูปแบบของ Office</vt:lpstr>
      <vt:lpstr>2_ชุดรูปแบบของ Office</vt:lpstr>
      <vt:lpstr>1_ธีมของ Office</vt:lpstr>
      <vt:lpstr>2_ธีมของ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95</cp:revision>
  <dcterms:created xsi:type="dcterms:W3CDTF">2017-01-16T17:06:20Z</dcterms:created>
  <dcterms:modified xsi:type="dcterms:W3CDTF">2017-11-09T01:53:57Z</dcterms:modified>
</cp:coreProperties>
</file>